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FCFE"/>
    <a:srgbClr val="F75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10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09BD9-462E-BE44-8871-3851404654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DE34FB-6088-CD42-A41D-5EB952D2F1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A7EB4-DC9A-0A41-BC54-7CD68099F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3F47C-8F4A-754E-AB4C-1911BFCB4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33AA6-0D47-1D4C-A20B-65515E4A9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397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1A7AE-D99D-9A4B-BA9B-4C38747B9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988355-2775-EC47-AF55-B357EF6D43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F2CCC-72B1-1649-9B38-6FA43A40A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D14AD-A703-6249-8CF3-1FD885B68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089D2-829E-DE43-AB47-7083A1489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52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FB91DC-AEBC-334E-90EB-CD1C82D739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C4BBA-3BC7-514B-9DB0-AC2CC4A9D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D82D4-DF28-1F44-8612-D166AA975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D6720-DB09-FE4D-86D0-59B92B49E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5DAF5-9FD4-9045-A138-43BA976F2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12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5A894-467C-024C-AA4F-E25D77392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9DFAE-0C9E-7749-A694-3FF6AE203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D46050-74ED-C84F-BD50-A9F00DEA8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A2470-F1CB-3846-B4F2-FA2BF2D34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F3FF4-FFB6-3D42-A4FF-B68B69132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2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0EA22-0D34-9B4C-A705-99DF3019B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17E683-D2FD-C44D-8E77-742098536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75C28-5407-A648-B08C-1F115459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4BDAC-FF1D-5C46-8043-C20F645DB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E8A42-8D11-4E4C-B78E-FA443611B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30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3A34D-97F9-2B4D-A2A2-E82B5ADDF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8F6DA-F7A9-5E48-A586-F62244F886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40132B-DF00-0947-B9E2-70E55BAFD3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9FF5DF-7B82-7B43-9F77-DBBF9C1BE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17F59E-378C-9849-A2BE-97C8E667A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E2FB4-13C8-FF45-973C-1BF97474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857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8F16A-31E0-5644-B827-0C190A4A2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AA081-069F-A94B-B76F-741C1E2DB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85EDD-6630-E144-B524-DA155392A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CB34C3-619C-A14B-9323-AAFA858653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90C27E-EEE3-404C-9FED-9962A1031E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C83021-E2BB-3D48-A8EF-182E6643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B7BC7B-FAD4-A247-A7D7-A2F269EB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489E4E-7716-CB4C-BDE9-670916A67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760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F078F-1C32-3543-8D7C-37D276656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DD60C9-C433-1249-B7A4-7646BF9EC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41EA2B-E850-ED40-A417-825E16DD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040EF0-AB87-7746-9C89-79CFD2B18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367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D85685-F514-4840-8CFC-9AE428901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5A7C02-51FE-264E-8C82-7B40761F3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20858A-A0AD-0949-A0AF-30174ECCA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024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B3E44-C2AD-D14A-939D-23302047C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E93D9-D25C-ED43-A335-287429324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346F8-6CB8-2643-9B8E-999CB2076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372571-0E7E-9241-A7F8-9E1E8E72A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6E826-EBBE-6F4E-9110-D6633C370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6E9A47-11A3-4E40-8A4B-2ABB9D645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898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AA2A8-B2CC-AB40-8ADF-23A1A3FE4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C8DC9A-C6D5-EB4E-9E79-0370DBE69F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A49D4-9973-E24B-88F7-1AB2133F6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929E5A-9495-0544-A75F-61F718048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5468C-04FE-BA48-BEFF-6289AA7C2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C630B-491E-2044-A1BA-01752F235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367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ABB56B-E190-AC4E-9F8F-B0175BED6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B59B76-6EE6-CB40-B95E-3EF78DB9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22ECC-0E9C-404A-AE75-FD4CF67027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CBB9C-565D-FC48-A1AF-07AF3CA0A9EB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93C12-7E0A-144E-98F9-8F52A04A36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B119C-B684-6544-BF4E-344AFA1998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66F8E-02BB-F645-BD01-E5EF1D9D2A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22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E53BD0-D76E-C242-B1B8-D53002E13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9012"/>
            <a:ext cx="12192000" cy="203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005775-8E8B-D546-9177-E6835A9A2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2642950"/>
            <a:ext cx="12192000" cy="203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A28F7F-B98A-B64A-98C1-89F9A5B9B2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86888"/>
            <a:ext cx="12192000" cy="2032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B200A07-C34E-124D-A726-6ADFC55D646E}"/>
              </a:ext>
            </a:extLst>
          </p:cNvPr>
          <p:cNvSpPr txBox="1"/>
          <p:nvPr/>
        </p:nvSpPr>
        <p:spPr>
          <a:xfrm>
            <a:off x="0" y="4541508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Clone11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E6D189-6C19-DE45-B4B1-E35A295FE64D}"/>
              </a:ext>
            </a:extLst>
          </p:cNvPr>
          <p:cNvSpPr txBox="1"/>
          <p:nvPr/>
        </p:nvSpPr>
        <p:spPr>
          <a:xfrm>
            <a:off x="-1" y="2393730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3CD497-EDD0-1043-842B-39BFA095D614}"/>
              </a:ext>
            </a:extLst>
          </p:cNvPr>
          <p:cNvSpPr txBox="1"/>
          <p:nvPr/>
        </p:nvSpPr>
        <p:spPr>
          <a:xfrm>
            <a:off x="-2" y="227273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C6C758-4154-A44F-A307-D124943AAB0E}"/>
              </a:ext>
            </a:extLst>
          </p:cNvPr>
          <p:cNvSpPr txBox="1"/>
          <p:nvPr/>
        </p:nvSpPr>
        <p:spPr>
          <a:xfrm>
            <a:off x="1959933" y="119175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750FF"/>
                </a:solidFill>
              </a:rPr>
              <a:t>None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745B1E-D217-B441-BDDE-C2C3E1596707}"/>
              </a:ext>
            </a:extLst>
          </p:cNvPr>
          <p:cNvSpPr txBox="1"/>
          <p:nvPr/>
        </p:nvSpPr>
        <p:spPr>
          <a:xfrm>
            <a:off x="4068724" y="117404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Recombined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94CD81-CD24-E245-B05D-B43B6BC89937}"/>
              </a:ext>
            </a:extLst>
          </p:cNvPr>
          <p:cNvSpPr txBox="1"/>
          <p:nvPr/>
        </p:nvSpPr>
        <p:spPr>
          <a:xfrm>
            <a:off x="6305105" y="117404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4FCFE"/>
                </a:solidFill>
              </a:rPr>
              <a:t>Selected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71A45A-7FB8-DA44-B219-B35EA243E4F5}"/>
              </a:ext>
            </a:extLst>
          </p:cNvPr>
          <p:cNvSpPr txBox="1"/>
          <p:nvPr/>
        </p:nvSpPr>
        <p:spPr>
          <a:xfrm>
            <a:off x="10256196" y="-11442"/>
            <a:ext cx="1935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201002 data</a:t>
            </a:r>
          </a:p>
        </p:txBody>
      </p:sp>
    </p:spTree>
    <p:extLst>
      <p:ext uri="{BB962C8B-B14F-4D97-AF65-F5344CB8AC3E}">
        <p14:creationId xmlns:p14="http://schemas.microsoft.com/office/powerpoint/2010/main" val="3621413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4BE7CB2-FC42-054F-B9C5-F7F89EBBC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84063"/>
            <a:ext cx="12192000" cy="203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028232-03D5-D144-AD6A-99321FAF4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36285"/>
            <a:ext cx="12192000" cy="2032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625D24-F026-9C4E-AB54-72C8A56BC1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90278"/>
            <a:ext cx="12192000" cy="2032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B200A07-C34E-124D-A726-6ADFC55D646E}"/>
              </a:ext>
            </a:extLst>
          </p:cNvPr>
          <p:cNvSpPr txBox="1"/>
          <p:nvPr/>
        </p:nvSpPr>
        <p:spPr>
          <a:xfrm>
            <a:off x="0" y="4541508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Clone11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E6D189-6C19-DE45-B4B1-E35A295FE64D}"/>
              </a:ext>
            </a:extLst>
          </p:cNvPr>
          <p:cNvSpPr txBox="1"/>
          <p:nvPr/>
        </p:nvSpPr>
        <p:spPr>
          <a:xfrm>
            <a:off x="-1" y="2393730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3CD497-EDD0-1043-842B-39BFA095D614}"/>
              </a:ext>
            </a:extLst>
          </p:cNvPr>
          <p:cNvSpPr txBox="1"/>
          <p:nvPr/>
        </p:nvSpPr>
        <p:spPr>
          <a:xfrm>
            <a:off x="-2" y="227273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Clone2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C6C758-4154-A44F-A307-D124943AAB0E}"/>
              </a:ext>
            </a:extLst>
          </p:cNvPr>
          <p:cNvSpPr txBox="1"/>
          <p:nvPr/>
        </p:nvSpPr>
        <p:spPr>
          <a:xfrm>
            <a:off x="1959933" y="119175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750FF"/>
                </a:solidFill>
              </a:rPr>
              <a:t>None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745B1E-D217-B441-BDDE-C2C3E1596707}"/>
              </a:ext>
            </a:extLst>
          </p:cNvPr>
          <p:cNvSpPr txBox="1"/>
          <p:nvPr/>
        </p:nvSpPr>
        <p:spPr>
          <a:xfrm>
            <a:off x="4068724" y="117404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Recombined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94CD81-CD24-E245-B05D-B43B6BC89937}"/>
              </a:ext>
            </a:extLst>
          </p:cNvPr>
          <p:cNvSpPr txBox="1"/>
          <p:nvPr/>
        </p:nvSpPr>
        <p:spPr>
          <a:xfrm>
            <a:off x="6305105" y="117404"/>
            <a:ext cx="1733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4FCFE"/>
                </a:solidFill>
              </a:rPr>
              <a:t>Selected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E58081-FA7D-E643-9FE4-44F90F387FCE}"/>
              </a:ext>
            </a:extLst>
          </p:cNvPr>
          <p:cNvSpPr txBox="1"/>
          <p:nvPr/>
        </p:nvSpPr>
        <p:spPr>
          <a:xfrm>
            <a:off x="10256196" y="-11442"/>
            <a:ext cx="1935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201016 data</a:t>
            </a:r>
          </a:p>
        </p:txBody>
      </p:sp>
    </p:spTree>
    <p:extLst>
      <p:ext uri="{BB962C8B-B14F-4D97-AF65-F5344CB8AC3E}">
        <p14:creationId xmlns:p14="http://schemas.microsoft.com/office/powerpoint/2010/main" val="1071911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D09F25-0E68-4840-A7CE-3511A188ED2A}"/>
              </a:ext>
            </a:extLst>
          </p:cNvPr>
          <p:cNvSpPr txBox="1"/>
          <p:nvPr/>
        </p:nvSpPr>
        <p:spPr>
          <a:xfrm>
            <a:off x="282103" y="758757"/>
            <a:ext cx="909536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initial thoughts:</a:t>
            </a:r>
          </a:p>
          <a:p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Its weird that AP1903 selection of Clone 6 doesn’t result in 100% B-N- cells. Instead, 50% of the cells are B-N+. Weird!</a:t>
            </a:r>
          </a:p>
          <a:p>
            <a:pPr marL="342900" indent="-342900">
              <a:buAutoNum type="arabicParenR"/>
            </a:pPr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Also it’s weird that AP1903 selection of Clone 6 doesn’t result in 100% G+N- cells. Instead, 50% of cells are G+N+. Something is up, where half of the N+ cells don’t die with AP903 selection. That is bad. I am hereby ruling out Clone 6!</a:t>
            </a:r>
          </a:p>
          <a:p>
            <a:pPr marL="342900" indent="-342900">
              <a:buAutoNum type="arabicParenR"/>
            </a:pPr>
            <a:endParaRPr lang="en-US" dirty="0"/>
          </a:p>
          <a:p>
            <a:r>
              <a:rPr lang="en-US" dirty="0"/>
              <a:t>OK, so Clone 2 and Clone 11 are still in the running.</a:t>
            </a:r>
          </a:p>
          <a:p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Clone 2 has a weird doublet when looking at G+Y+ cells. This happened in both replicates. I </a:t>
            </a:r>
            <a:r>
              <a:rPr lang="en-US" dirty="0" err="1"/>
              <a:t>dunno</a:t>
            </a:r>
            <a:r>
              <a:rPr lang="en-US" dirty="0"/>
              <a:t> what this is, but it’s a red flag in my book.</a:t>
            </a:r>
          </a:p>
          <a:p>
            <a:pPr marL="342900" indent="-342900">
              <a:buAutoNum type="arabicParenR"/>
            </a:pPr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Clone 11 is kind of dim in the </a:t>
            </a:r>
            <a:r>
              <a:rPr lang="en-US" dirty="0" err="1"/>
              <a:t>nir</a:t>
            </a:r>
            <a:r>
              <a:rPr lang="en-US" dirty="0"/>
              <a:t> channel, but that’s the least of all of the problems identified. Thus, I think we should go with Clone 11.</a:t>
            </a:r>
          </a:p>
          <a:p>
            <a:pPr marL="342900" indent="-342900">
              <a:buAutoNum type="arabicParenR"/>
            </a:pPr>
            <a:endParaRPr lang="en-US" dirty="0"/>
          </a:p>
          <a:p>
            <a:r>
              <a:rPr lang="en-US" dirty="0"/>
              <a:t>OK, my conclusion is that we should go with Clone 11!</a:t>
            </a:r>
          </a:p>
          <a:p>
            <a:pPr marL="342900" indent="-342900">
              <a:buAutoNum type="arabicParenR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A2BEA6-405B-CE4C-9B35-A1D6C1DDC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1984" y="3486016"/>
            <a:ext cx="914400" cy="7504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7EEB7F-0CE6-3E4E-B765-410DBF4C1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1984" y="4401225"/>
            <a:ext cx="914400" cy="7801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EAA0B3-C84D-CA40-92A1-CF72A09DBD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4172" y="3422534"/>
            <a:ext cx="914400" cy="8773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82E81F-98C1-8447-9F1D-B9E3B08B90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84172" y="4365338"/>
            <a:ext cx="914400" cy="8519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ED88AB-5639-2D43-BAA2-8CB773D551E8}"/>
              </a:ext>
            </a:extLst>
          </p:cNvPr>
          <p:cNvSpPr txBox="1"/>
          <p:nvPr/>
        </p:nvSpPr>
        <p:spPr>
          <a:xfrm>
            <a:off x="9800617" y="2951880"/>
            <a:ext cx="77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819982-EC24-4A41-95D0-DE48372C495D}"/>
              </a:ext>
            </a:extLst>
          </p:cNvPr>
          <p:cNvSpPr txBox="1"/>
          <p:nvPr/>
        </p:nvSpPr>
        <p:spPr>
          <a:xfrm>
            <a:off x="10952805" y="2951880"/>
            <a:ext cx="77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54D69C-450A-AA4D-B5EC-78CF6B1ECFD1}"/>
              </a:ext>
            </a:extLst>
          </p:cNvPr>
          <p:cNvSpPr txBox="1"/>
          <p:nvPr/>
        </p:nvSpPr>
        <p:spPr>
          <a:xfrm>
            <a:off x="9343417" y="3676552"/>
            <a:ext cx="77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8A3C61-CB39-0941-B629-5F30BEC3846B}"/>
              </a:ext>
            </a:extLst>
          </p:cNvPr>
          <p:cNvSpPr txBox="1"/>
          <p:nvPr/>
        </p:nvSpPr>
        <p:spPr>
          <a:xfrm>
            <a:off x="9388000" y="4606634"/>
            <a:ext cx="777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c6</a:t>
            </a:r>
          </a:p>
        </p:txBody>
      </p:sp>
    </p:spTree>
    <p:extLst>
      <p:ext uri="{BB962C8B-B14F-4D97-AF65-F5344CB8AC3E}">
        <p14:creationId xmlns:p14="http://schemas.microsoft.com/office/powerpoint/2010/main" val="2610533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207</Words>
  <Application>Microsoft Macintosh PowerPoint</Application>
  <PresentationFormat>Widescreen</PresentationFormat>
  <Paragraphs>31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dcterms:created xsi:type="dcterms:W3CDTF">2020-10-02T22:12:37Z</dcterms:created>
  <dcterms:modified xsi:type="dcterms:W3CDTF">2020-10-30T02:04:44Z</dcterms:modified>
</cp:coreProperties>
</file>

<file path=docProps/thumbnail.jpeg>
</file>